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6">
  <p:sldMasterIdLst>
    <p:sldMasterId id="2147483764" r:id="rId1"/>
  </p:sldMasterIdLst>
  <p:notesMasterIdLst>
    <p:notesMasterId r:id="rId8"/>
  </p:notesMasterIdLst>
  <p:sldIdLst>
    <p:sldId id="605" r:id="rId2"/>
    <p:sldId id="608" r:id="rId3"/>
    <p:sldId id="607" r:id="rId4"/>
    <p:sldId id="625" r:id="rId5"/>
    <p:sldId id="622" r:id="rId6"/>
    <p:sldId id="546"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3300"/>
    <a:srgbClr val="00FFCC"/>
    <a:srgbClr val="F7582D"/>
    <a:srgbClr val="FF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82" autoAdjust="0"/>
    <p:restoredTop sz="95634" autoAdjust="0"/>
  </p:normalViewPr>
  <p:slideViewPr>
    <p:cSldViewPr>
      <p:cViewPr varScale="1">
        <p:scale>
          <a:sx n="125" d="100"/>
          <a:sy n="125" d="100"/>
        </p:scale>
        <p:origin x="139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9724110F-E21F-4EDF-A7A3-8D0082705794}" type="datetimeFigureOut">
              <a:rPr lang="en-US"/>
              <a:pPr>
                <a:defRPr/>
              </a:pPr>
              <a:t>3/25/2022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dirty="0">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0BA90D91-D2F7-41FC-BE93-868DBC180BF8}" type="slidenum">
              <a:rPr lang="en-US"/>
              <a:pPr>
                <a:defRPr/>
              </a:pPr>
              <a:t>‹#›</a:t>
            </a:fld>
            <a:endParaRPr lang="en-US" dirty="0"/>
          </a:p>
        </p:txBody>
      </p:sp>
    </p:spTree>
    <p:extLst>
      <p:ext uri="{BB962C8B-B14F-4D97-AF65-F5344CB8AC3E}">
        <p14:creationId xmlns:p14="http://schemas.microsoft.com/office/powerpoint/2010/main" val="1163657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928B8FC-129E-4C00-8F82-9B88183EDA90}" type="slidenum">
              <a:rPr lang="en-US" smtClean="0"/>
              <a:pPr>
                <a:defRPr/>
              </a:pPr>
              <a:t>6</a:t>
            </a:fld>
            <a:endParaRPr lang="en-US" dirty="0"/>
          </a:p>
        </p:txBody>
      </p:sp>
    </p:spTree>
    <p:extLst>
      <p:ext uri="{BB962C8B-B14F-4D97-AF65-F5344CB8AC3E}">
        <p14:creationId xmlns:p14="http://schemas.microsoft.com/office/powerpoint/2010/main" val="1743127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7369F106-CD99-4C3A-82E7-4F09DD86B0BB}"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9F17D1C-DE79-4EFC-B9C7-F36D348D6185}"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A2EBCAD-5ED8-4D58-BE85-3DD44F3A9191}"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CFE85E9-D06D-415C-811A-9164D74A2D65}"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6C13343-C13D-4895-8172-859ABF2BD21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283C4C6-67AD-45E5-B862-B0977DD10DA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E30FE77F-9518-45EB-8D4A-1BE05682726A}"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8D4A2F21-7A1B-4086-95FD-A55CA2E45F47}"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EC18707-62B8-4B3F-813E-18B7C9482C94}"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C042C11-7953-4E58-8074-66F2C6ABD20A}"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4E366274-DC30-4675-AED8-A85F0B97A626}"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4DE458-4480-4EF5-9DC2-3DA352BD1BA1}"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7FF0AC-AF98-4561-A733-E17E35130053}"/>
              </a:ext>
            </a:extLst>
          </p:cNvPr>
          <p:cNvSpPr/>
          <p:nvPr/>
        </p:nvSpPr>
        <p:spPr>
          <a:xfrm>
            <a:off x="2529614" y="170051"/>
            <a:ext cx="4084773" cy="646331"/>
          </a:xfrm>
          <a:prstGeom prst="rect">
            <a:avLst/>
          </a:prstGeom>
        </p:spPr>
        <p:txBody>
          <a:bodyPr wrap="none">
            <a:spAutoFit/>
          </a:bodyPr>
          <a:lstStyle/>
          <a:p>
            <a:pPr algn="ctr"/>
            <a:r>
              <a:rPr lang="en-US" sz="3600" b="1" i="1" dirty="0">
                <a:latin typeface="Calibri" panose="020F0502020204030204" pitchFamily="34" charset="0"/>
                <a:ea typeface="Verdana" panose="020B0604030504040204" pitchFamily="34" charset="0"/>
                <a:cs typeface="Calibri" panose="020F0502020204030204" pitchFamily="34" charset="0"/>
              </a:rPr>
              <a:t>THSLL South Class D </a:t>
            </a:r>
          </a:p>
        </p:txBody>
      </p:sp>
      <p:sp>
        <p:nvSpPr>
          <p:cNvPr id="2" name="Rectangle 1">
            <a:extLst>
              <a:ext uri="{FF2B5EF4-FFF2-40B4-BE49-F238E27FC236}">
                <a16:creationId xmlns:a16="http://schemas.microsoft.com/office/drawing/2014/main" id="{7CE95BAA-BCF9-4F8F-9990-9760A2146E25}"/>
              </a:ext>
            </a:extLst>
          </p:cNvPr>
          <p:cNvSpPr/>
          <p:nvPr/>
        </p:nvSpPr>
        <p:spPr>
          <a:xfrm>
            <a:off x="114299" y="5259735"/>
            <a:ext cx="8915400" cy="1200329"/>
          </a:xfrm>
          <a:prstGeom prst="rect">
            <a:avLst/>
          </a:prstGeom>
        </p:spPr>
        <p:txBody>
          <a:bodyPr wrap="square">
            <a:spAutoFit/>
          </a:bodyPr>
          <a:lstStyle/>
          <a:p>
            <a:r>
              <a:rPr lang="en-US" b="1" dirty="0">
                <a:latin typeface="Calibri" panose="020F0502020204030204" pitchFamily="34" charset="0"/>
                <a:cs typeface="Calibri" panose="020F0502020204030204" pitchFamily="34" charset="0"/>
              </a:rPr>
              <a:t>REGULAR SEASON PLAY:</a:t>
            </a:r>
          </a:p>
          <a:p>
            <a:r>
              <a:rPr lang="en-US" b="1" dirty="0">
                <a:latin typeface="Calibri" panose="020F0502020204030204" pitchFamily="34" charset="0"/>
                <a:cs typeface="Calibri" panose="020F0502020204030204" pitchFamily="34" charset="0"/>
              </a:rPr>
              <a:t>You must play every team in the division once. If you play a team twice, you must designate which game will count as the district game. Tie breakers, listed in priority are head to head, goals for against division opponents, goals against division opponents, coin flip. </a:t>
            </a:r>
          </a:p>
        </p:txBody>
      </p:sp>
      <p:pic>
        <p:nvPicPr>
          <p:cNvPr id="4" name="Picture 3">
            <a:extLst>
              <a:ext uri="{FF2B5EF4-FFF2-40B4-BE49-F238E27FC236}">
                <a16:creationId xmlns:a16="http://schemas.microsoft.com/office/drawing/2014/main" id="{FE12B7CE-CF3B-4781-80FD-3A75129C9D03}"/>
              </a:ext>
            </a:extLst>
          </p:cNvPr>
          <p:cNvPicPr>
            <a:picLocks noChangeAspect="1"/>
          </p:cNvPicPr>
          <p:nvPr/>
        </p:nvPicPr>
        <p:blipFill>
          <a:blip r:embed="rId2"/>
          <a:stretch>
            <a:fillRect/>
          </a:stretch>
        </p:blipFill>
        <p:spPr>
          <a:xfrm>
            <a:off x="2819400" y="1524000"/>
            <a:ext cx="3429000" cy="2228850"/>
          </a:xfrm>
          <a:prstGeom prst="rect">
            <a:avLst/>
          </a:prstGeom>
        </p:spPr>
      </p:pic>
    </p:spTree>
    <p:extLst>
      <p:ext uri="{BB962C8B-B14F-4D97-AF65-F5344CB8AC3E}">
        <p14:creationId xmlns:p14="http://schemas.microsoft.com/office/powerpoint/2010/main" val="387989482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7FF0AC-AF98-4561-A733-E17E35130053}"/>
              </a:ext>
            </a:extLst>
          </p:cNvPr>
          <p:cNvSpPr/>
          <p:nvPr/>
        </p:nvSpPr>
        <p:spPr>
          <a:xfrm>
            <a:off x="152400" y="838200"/>
            <a:ext cx="8718028" cy="5078313"/>
          </a:xfrm>
          <a:prstGeom prst="rect">
            <a:avLst/>
          </a:prstGeom>
        </p:spPr>
        <p:txBody>
          <a:bodyPr wrap="none">
            <a:spAutoFit/>
          </a:bodyPr>
          <a:lstStyle/>
          <a:p>
            <a:pPr algn="ctr"/>
            <a:r>
              <a:rPr lang="en-US" sz="3600" b="1" i="1" dirty="0">
                <a:latin typeface="Calibri" panose="020F0502020204030204" pitchFamily="34" charset="0"/>
                <a:ea typeface="Verdana" panose="020B0604030504040204" pitchFamily="34" charset="0"/>
                <a:cs typeface="Calibri" panose="020F0502020204030204" pitchFamily="34" charset="0"/>
              </a:rPr>
              <a:t>THSLL South Class D Playoffs</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All Teams Make The Playoffs</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Six Team Playoff</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Teams are Seeded by Divisional Standing</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The City Champion makes the State Playoffs</a:t>
            </a:r>
          </a:p>
        </p:txBody>
      </p:sp>
    </p:spTree>
    <p:extLst>
      <p:ext uri="{BB962C8B-B14F-4D97-AF65-F5344CB8AC3E}">
        <p14:creationId xmlns:p14="http://schemas.microsoft.com/office/powerpoint/2010/main" val="93725790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7FF0AC-AF98-4561-A733-E17E35130053}"/>
              </a:ext>
            </a:extLst>
          </p:cNvPr>
          <p:cNvSpPr/>
          <p:nvPr/>
        </p:nvSpPr>
        <p:spPr>
          <a:xfrm>
            <a:off x="1708557" y="170051"/>
            <a:ext cx="5726889" cy="646331"/>
          </a:xfrm>
          <a:prstGeom prst="rect">
            <a:avLst/>
          </a:prstGeom>
        </p:spPr>
        <p:txBody>
          <a:bodyPr wrap="none">
            <a:spAutoFit/>
          </a:bodyPr>
          <a:lstStyle/>
          <a:p>
            <a:pPr algn="ctr"/>
            <a:r>
              <a:rPr lang="en-US" sz="3600" b="1" i="1" dirty="0">
                <a:latin typeface="Calibri" panose="020F0502020204030204" pitchFamily="34" charset="0"/>
                <a:ea typeface="Verdana" panose="020B0604030504040204" pitchFamily="34" charset="0"/>
                <a:cs typeface="Calibri" panose="020F0502020204030204" pitchFamily="34" charset="0"/>
              </a:rPr>
              <a:t>THSLL South Class D Playoffs </a:t>
            </a:r>
          </a:p>
        </p:txBody>
      </p:sp>
      <p:pic>
        <p:nvPicPr>
          <p:cNvPr id="3" name="Picture 2">
            <a:extLst>
              <a:ext uri="{FF2B5EF4-FFF2-40B4-BE49-F238E27FC236}">
                <a16:creationId xmlns:a16="http://schemas.microsoft.com/office/drawing/2014/main" id="{47EF34B1-8778-45DD-A9D1-85D6BBED75C0}"/>
              </a:ext>
            </a:extLst>
          </p:cNvPr>
          <p:cNvPicPr>
            <a:picLocks noChangeAspect="1"/>
          </p:cNvPicPr>
          <p:nvPr/>
        </p:nvPicPr>
        <p:blipFill>
          <a:blip r:embed="rId2"/>
          <a:stretch>
            <a:fillRect/>
          </a:stretch>
        </p:blipFill>
        <p:spPr>
          <a:xfrm>
            <a:off x="914400" y="1438274"/>
            <a:ext cx="7239000" cy="4810125"/>
          </a:xfrm>
          <a:prstGeom prst="rect">
            <a:avLst/>
          </a:prstGeom>
        </p:spPr>
      </p:pic>
    </p:spTree>
    <p:extLst>
      <p:ext uri="{BB962C8B-B14F-4D97-AF65-F5344CB8AC3E}">
        <p14:creationId xmlns:p14="http://schemas.microsoft.com/office/powerpoint/2010/main" val="308828064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8DBB9-3416-4302-B83F-709AD3C4CB6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06F20911-28A1-46AF-973C-D446F01F954F}"/>
              </a:ext>
            </a:extLst>
          </p:cNvPr>
          <p:cNvPicPr>
            <a:picLocks noGrp="1" noChangeAspect="1"/>
          </p:cNvPicPr>
          <p:nvPr>
            <p:ph idx="1"/>
          </p:nvPr>
        </p:nvPicPr>
        <p:blipFill>
          <a:blip r:embed="rId2"/>
          <a:stretch>
            <a:fillRect/>
          </a:stretch>
        </p:blipFill>
        <p:spPr>
          <a:xfrm>
            <a:off x="228600" y="228600"/>
            <a:ext cx="8686800" cy="6400799"/>
          </a:xfrm>
        </p:spPr>
      </p:pic>
    </p:spTree>
    <p:extLst>
      <p:ext uri="{BB962C8B-B14F-4D97-AF65-F5344CB8AC3E}">
        <p14:creationId xmlns:p14="http://schemas.microsoft.com/office/powerpoint/2010/main" val="156704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15CC-DE1A-47E6-9C36-420D88D90CFA}"/>
              </a:ext>
            </a:extLst>
          </p:cNvPr>
          <p:cNvSpPr>
            <a:spLocks noGrp="1"/>
          </p:cNvSpPr>
          <p:nvPr>
            <p:ph type="title"/>
          </p:nvPr>
        </p:nvSpPr>
        <p:spPr/>
        <p:txBody>
          <a:bodyPr/>
          <a:lstStyle/>
          <a:p>
            <a:endParaRPr lang="en-US"/>
          </a:p>
        </p:txBody>
      </p:sp>
      <p:sp>
        <p:nvSpPr>
          <p:cNvPr id="9" name="Content Placeholder 8">
            <a:extLst>
              <a:ext uri="{FF2B5EF4-FFF2-40B4-BE49-F238E27FC236}">
                <a16:creationId xmlns:a16="http://schemas.microsoft.com/office/drawing/2014/main" id="{A70A4428-B05B-4C74-BDB6-2B0F7EF6B2CF}"/>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DD3B3397-B8BA-47E5-A4EE-EDB856D56AF7}"/>
              </a:ext>
            </a:extLst>
          </p:cNvPr>
          <p:cNvPicPr>
            <a:picLocks noChangeAspect="1"/>
          </p:cNvPicPr>
          <p:nvPr/>
        </p:nvPicPr>
        <p:blipFill>
          <a:blip r:embed="rId2"/>
          <a:stretch>
            <a:fillRect/>
          </a:stretch>
        </p:blipFill>
        <p:spPr>
          <a:xfrm>
            <a:off x="1524000" y="214312"/>
            <a:ext cx="6153150" cy="6429375"/>
          </a:xfrm>
          <a:prstGeom prst="rect">
            <a:avLst/>
          </a:prstGeom>
        </p:spPr>
      </p:pic>
    </p:spTree>
    <p:extLst>
      <p:ext uri="{BB962C8B-B14F-4D97-AF65-F5344CB8AC3E}">
        <p14:creationId xmlns:p14="http://schemas.microsoft.com/office/powerpoint/2010/main" val="674740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subTitle" idx="1"/>
          </p:nvPr>
        </p:nvSpPr>
        <p:spPr>
          <a:xfrm>
            <a:off x="228599" y="685800"/>
            <a:ext cx="8763000" cy="4114800"/>
          </a:xfrm>
        </p:spPr>
        <p:txBody>
          <a:bodyPr>
            <a:normAutofit lnSpcReduction="10000"/>
          </a:bodyPr>
          <a:lstStyle/>
          <a:p>
            <a:pPr marL="109728" algn="ctr" fontAlgn="auto">
              <a:spcAft>
                <a:spcPts val="0"/>
              </a:spcAft>
              <a:defRPr/>
            </a:pPr>
            <a:endParaRPr lang="en-US" sz="1600" dirty="0"/>
          </a:p>
          <a:p>
            <a:pPr lvl="0" algn="ctr"/>
            <a:r>
              <a:rPr lang="en-US" b="1" u="sng" dirty="0">
                <a:latin typeface="Calibri" panose="020F0502020204030204" pitchFamily="34" charset="0"/>
                <a:cs typeface="Calibri" panose="020F0502020204030204" pitchFamily="34" charset="0"/>
              </a:rPr>
              <a:t>THSLL South All Star Games:</a:t>
            </a:r>
          </a:p>
          <a:p>
            <a:pPr lvl="0" algn="ctr"/>
            <a:r>
              <a:rPr lang="en-US" b="1" u="sng" dirty="0">
                <a:latin typeface="Calibri" panose="020F0502020204030204" pitchFamily="34" charset="0"/>
                <a:cs typeface="Calibri" panose="020F0502020204030204" pitchFamily="34" charset="0"/>
              </a:rPr>
              <a:t>Sunday, May 15, 2022, Stratford will host</a:t>
            </a:r>
          </a:p>
          <a:p>
            <a:pPr algn="ctr"/>
            <a:r>
              <a:rPr lang="en-US" b="1" dirty="0">
                <a:latin typeface="Calibri" panose="020F0502020204030204" pitchFamily="34" charset="0"/>
                <a:cs typeface="Calibri" panose="020F0502020204030204" pitchFamily="34" charset="0"/>
              </a:rPr>
              <a:t> </a:t>
            </a:r>
          </a:p>
          <a:p>
            <a:pPr algn="ctr"/>
            <a:r>
              <a:rPr lang="en-US" b="1" dirty="0">
                <a:latin typeface="Calibri" panose="020F0502020204030204" pitchFamily="34" charset="0"/>
                <a:cs typeface="Calibri" panose="020F0502020204030204" pitchFamily="34" charset="0"/>
              </a:rPr>
              <a:t>  12:30 PM: THSLL South Class D All Star game.</a:t>
            </a:r>
          </a:p>
          <a:p>
            <a:pPr algn="ctr"/>
            <a:endParaRPr lang="en-US" b="1" dirty="0">
              <a:latin typeface="Calibri" panose="020F0502020204030204" pitchFamily="34" charset="0"/>
              <a:cs typeface="Calibri" panose="020F0502020204030204" pitchFamily="34" charset="0"/>
            </a:endParaRPr>
          </a:p>
          <a:p>
            <a:pPr algn="ctr"/>
            <a:r>
              <a:rPr lang="en-US" b="1" dirty="0">
                <a:latin typeface="Calibri" panose="020F0502020204030204" pitchFamily="34" charset="0"/>
                <a:cs typeface="Calibri" panose="020F0502020204030204" pitchFamily="34" charset="0"/>
              </a:rPr>
              <a:t>2:45 PM: THSLL South Class C All Star game.</a:t>
            </a:r>
          </a:p>
          <a:p>
            <a:pPr algn="ctr"/>
            <a:r>
              <a:rPr lang="en-US" b="1" dirty="0">
                <a:latin typeface="Calibri" panose="020F0502020204030204" pitchFamily="34" charset="0"/>
                <a:cs typeface="Calibri" panose="020F0502020204030204" pitchFamily="34" charset="0"/>
              </a:rPr>
              <a:t> </a:t>
            </a:r>
          </a:p>
          <a:p>
            <a:pPr algn="ctr"/>
            <a:r>
              <a:rPr lang="en-US" b="1" dirty="0">
                <a:latin typeface="Calibri" panose="020F0502020204030204" pitchFamily="34" charset="0"/>
                <a:cs typeface="Calibri" panose="020F0502020204030204" pitchFamily="34" charset="0"/>
              </a:rPr>
              <a:t>  5:00 PM: THSLL South Class B All Star game.</a:t>
            </a:r>
          </a:p>
          <a:p>
            <a:pPr marL="365760" indent="-256032" algn="l" fontAlgn="auto">
              <a:spcAft>
                <a:spcPts val="0"/>
              </a:spcAft>
              <a:buFont typeface="Wingdings 3"/>
              <a:buChar char=""/>
              <a:defRPr/>
            </a:pPr>
            <a:endParaRPr lang="en-US" sz="1600" dirty="0"/>
          </a:p>
        </p:txBody>
      </p:sp>
      <p:sp>
        <p:nvSpPr>
          <p:cNvPr id="69634" name="Rectangle 2"/>
          <p:cNvSpPr>
            <a:spLocks noChangeArrowheads="1"/>
          </p:cNvSpPr>
          <p:nvPr/>
        </p:nvSpPr>
        <p:spPr bwMode="auto">
          <a:xfrm>
            <a:off x="76200" y="1994117"/>
            <a:ext cx="9067799"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a:latin typeface="Calibri" pitchFamily="34" charset="0"/>
              <a:ea typeface="Calibri" pitchFamily="34"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32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u="sng"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p:txBody>
      </p:sp>
      <p:sp>
        <p:nvSpPr>
          <p:cNvPr id="5" name="Rectangle 2">
            <a:extLst>
              <a:ext uri="{FF2B5EF4-FFF2-40B4-BE49-F238E27FC236}">
                <a16:creationId xmlns:a16="http://schemas.microsoft.com/office/drawing/2014/main" id="{21CAEE60-D265-415F-8E73-8D61C3A52626}"/>
              </a:ext>
            </a:extLst>
          </p:cNvPr>
          <p:cNvSpPr>
            <a:spLocks noChangeArrowheads="1"/>
          </p:cNvSpPr>
          <p:nvPr/>
        </p:nvSpPr>
        <p:spPr bwMode="auto">
          <a:xfrm>
            <a:off x="76200" y="1994117"/>
            <a:ext cx="9067799"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a:latin typeface="Calibri" pitchFamily="34" charset="0"/>
              <a:ea typeface="Calibri" pitchFamily="34"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u="sng"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u="sng"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p:txBody>
      </p:sp>
    </p:spTree>
    <p:extLst>
      <p:ext uri="{BB962C8B-B14F-4D97-AF65-F5344CB8AC3E}">
        <p14:creationId xmlns:p14="http://schemas.microsoft.com/office/powerpoint/2010/main" val="2671001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11586</TotalTime>
  <Words>147</Words>
  <Application>Microsoft Office PowerPoint</Application>
  <PresentationFormat>On-screen Show (4:3)</PresentationFormat>
  <Paragraphs>48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Constantia</vt:lpstr>
      <vt:lpstr>Wingdings 2</vt:lpstr>
      <vt:lpstr>Wingdings 3</vt:lpstr>
      <vt:lpstr>Flow</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THSLL South District Meeting</dc:title>
  <dc:creator>Mike Ormsby</dc:creator>
  <cp:lastModifiedBy>Mike Ormsby</cp:lastModifiedBy>
  <cp:revision>699</cp:revision>
  <dcterms:created xsi:type="dcterms:W3CDTF">2009-09-09T17:54:54Z</dcterms:created>
  <dcterms:modified xsi:type="dcterms:W3CDTF">2022-03-25T15:54:32Z</dcterms:modified>
</cp:coreProperties>
</file>